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4" r:id="rId9"/>
    <p:sldId id="269" r:id="rId10"/>
    <p:sldId id="270" r:id="rId11"/>
    <p:sldId id="258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C230DD-8E43-4CDD-9465-15374FE0C577}">
          <p14:sldIdLst>
            <p14:sldId id="256"/>
            <p14:sldId id="257"/>
            <p14:sldId id="259"/>
            <p14:sldId id="261"/>
            <p14:sldId id="260"/>
            <p14:sldId id="263"/>
            <p14:sldId id="262"/>
            <p14:sldId id="264"/>
            <p14:sldId id="269"/>
            <p14:sldId id="270"/>
            <p14:sldId id="258"/>
            <p14:sldId id="271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9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9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16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9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3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86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1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6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1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0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距更纱黑体 SC" panose="02000509000000000000" pitchFamily="49" charset="-122"/>
                <a:ea typeface="等距更纱黑体 SC" panose="02000509000000000000" pitchFamily="49" charset="-122"/>
              </a:defRPr>
            </a:lvl1pPr>
          </a:lstStyle>
          <a:p>
            <a:fld id="{3B031A9E-01F1-4489-AB87-5EBF4D3CCECF}" type="datetimeFigureOut">
              <a:rPr lang="zh-CN" altLang="en-US" smtClean="0"/>
              <a:pPr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等距更纱黑体 SC" panose="02000509000000000000" pitchFamily="49" charset="-122"/>
                <a:ea typeface="等距更纱黑体 SC" panose="02000509000000000000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距更纱黑体 SC" panose="02000509000000000000" pitchFamily="49" charset="-122"/>
                <a:ea typeface="等距更纱黑体 SC" panose="02000509000000000000" pitchFamily="49" charset="-122"/>
              </a:defRPr>
            </a:lvl1pPr>
          </a:lstStyle>
          <a:p>
            <a:fld id="{412BB280-DAA8-42B1-BDA6-4BC018CCF4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15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距更纱黑体 SC" panose="02000509000000000000" pitchFamily="49" charset="-122"/>
          <a:ea typeface="等距更纱黑体 SC" panose="02000509000000000000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距更纱黑体 SC" panose="02000509000000000000" pitchFamily="49" charset="-122"/>
          <a:ea typeface="等距更纱黑体 SC" panose="02000509000000000000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距更纱黑体 SC" panose="02000509000000000000" pitchFamily="49" charset="-122"/>
          <a:ea typeface="等距更纱黑体 SC" panose="02000509000000000000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距更纱黑体 SC" panose="02000509000000000000" pitchFamily="49" charset="-122"/>
          <a:ea typeface="等距更纱黑体 SC" panose="02000509000000000000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距更纱黑体 SC" panose="02000509000000000000" pitchFamily="49" charset="-122"/>
          <a:ea typeface="等距更纱黑体 SC" panose="02000509000000000000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距更纱黑体 SC" panose="02000509000000000000" pitchFamily="49" charset="-122"/>
          <a:ea typeface="等距更纱黑体 SC" panose="02000509000000000000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4/49/MOS_6502AD_4585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466850"/>
            <a:ext cx="75247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87837"/>
            <a:ext cx="9144000" cy="2141037"/>
          </a:xfrm>
        </p:spPr>
        <p:txBody>
          <a:bodyPr>
            <a:normAutofit lnSpcReduction="10000"/>
          </a:bodyPr>
          <a:lstStyle/>
          <a:p>
            <a:r>
              <a:rPr lang="zh-CN" altLang="en-US" smtClean="0"/>
              <a:t>设计模式期末项目</a:t>
            </a:r>
            <a:endParaRPr lang="en-US" altLang="zh-CN" smtClean="0"/>
          </a:p>
          <a:p>
            <a:r>
              <a:rPr lang="en-US" altLang="zh-CN" smtClean="0"/>
              <a:t>Slow6502 </a:t>
            </a:r>
            <a:r>
              <a:rPr lang="zh-CN" altLang="en-US" smtClean="0"/>
              <a:t>小组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陈</a:t>
            </a:r>
            <a:r>
              <a:rPr lang="zh-CN" altLang="en-US"/>
              <a:t>　</a:t>
            </a:r>
            <a:r>
              <a:rPr lang="zh-CN" altLang="en-US" smtClean="0"/>
              <a:t>晨    戴</a:t>
            </a:r>
            <a:r>
              <a:rPr lang="zh-CN" altLang="en-US"/>
              <a:t>仁</a:t>
            </a:r>
            <a:r>
              <a:rPr lang="zh-CN" altLang="en-US" smtClean="0"/>
              <a:t>杰    姜</a:t>
            </a:r>
            <a:r>
              <a:rPr lang="zh-CN" altLang="en-US"/>
              <a:t>文</a:t>
            </a:r>
            <a:r>
              <a:rPr lang="zh-CN" altLang="en-US" smtClean="0"/>
              <a:t>渊    李</a:t>
            </a:r>
            <a:r>
              <a:rPr lang="zh-CN" altLang="en-US"/>
              <a:t>乐</a:t>
            </a:r>
            <a:r>
              <a:rPr lang="zh-CN" altLang="en-US" smtClean="0"/>
              <a:t>天</a:t>
            </a:r>
            <a:endParaRPr lang="en-US" altLang="zh-CN" smtClean="0"/>
          </a:p>
          <a:p>
            <a:r>
              <a:rPr lang="zh-CN" altLang="en-US"/>
              <a:t>孟</a:t>
            </a:r>
            <a:r>
              <a:rPr lang="zh-CN" altLang="en-US"/>
              <a:t>　</a:t>
            </a:r>
            <a:r>
              <a:rPr lang="zh-CN" altLang="en-US" smtClean="0"/>
              <a:t>宇    杨</a:t>
            </a:r>
            <a:r>
              <a:rPr lang="zh-CN" altLang="en-US"/>
              <a:t>淳</a:t>
            </a:r>
            <a:r>
              <a:rPr lang="zh-CN" altLang="en-US" smtClean="0"/>
              <a:t>屹    杨</a:t>
            </a:r>
            <a:r>
              <a:rPr lang="zh-CN" altLang="en-US"/>
              <a:t>孟</a:t>
            </a:r>
            <a:r>
              <a:rPr lang="zh-CN" altLang="en-US" smtClean="0"/>
              <a:t>臻    杨</a:t>
            </a:r>
            <a:r>
              <a:rPr lang="zh-CN" altLang="en-US"/>
              <a:t>　鑫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218627"/>
            <a:ext cx="11879333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"/>
          <a:stretch/>
        </p:blipFill>
        <p:spPr>
          <a:xfrm>
            <a:off x="0" y="0"/>
            <a:ext cx="12192000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43713"/>
            <a:ext cx="12192000" cy="39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 Design Patterns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方便写代码</a:t>
            </a:r>
            <a:endParaRPr lang="en-US" altLang="zh-CN" smtClean="0"/>
          </a:p>
          <a:p>
            <a:pPr lvl="1"/>
            <a:r>
              <a:rPr lang="zh-CN" altLang="en-US"/>
              <a:t>整</a:t>
            </a:r>
            <a:r>
              <a:rPr lang="zh-CN" altLang="en-US" smtClean="0"/>
              <a:t>块的逻辑行数较少</a:t>
            </a:r>
            <a:endParaRPr lang="en-US" altLang="zh-CN" smtClean="0"/>
          </a:p>
          <a:p>
            <a:pPr lvl="1"/>
            <a:r>
              <a:rPr lang="en-US" altLang="zh-CN" smtClean="0"/>
              <a:t>if</a:t>
            </a:r>
            <a:r>
              <a:rPr lang="zh-CN" altLang="en-US" smtClean="0"/>
              <a:t>，</a:t>
            </a:r>
            <a:r>
              <a:rPr lang="en-US" altLang="zh-CN" smtClean="0"/>
              <a:t>switch</a:t>
            </a:r>
            <a:r>
              <a:rPr lang="zh-CN" altLang="en-US" smtClean="0"/>
              <a:t>，</a:t>
            </a:r>
            <a:r>
              <a:rPr lang="en-US" altLang="zh-CN" smtClean="0"/>
              <a:t>for </a:t>
            </a:r>
            <a:r>
              <a:rPr lang="zh-CN" altLang="en-US" smtClean="0"/>
              <a:t>等嵌套更浅</a:t>
            </a:r>
            <a:endParaRPr lang="en-US" altLang="zh-CN" smtClean="0"/>
          </a:p>
          <a:p>
            <a:pPr lvl="1"/>
            <a:r>
              <a:rPr lang="zh-CN" altLang="en-US"/>
              <a:t>减</a:t>
            </a:r>
            <a:r>
              <a:rPr lang="zh-CN" altLang="en-US" smtClean="0"/>
              <a:t>轻心智负担</a:t>
            </a:r>
            <a:endParaRPr lang="en-US" altLang="zh-CN" smtClean="0"/>
          </a:p>
          <a:p>
            <a:r>
              <a:rPr lang="zh-CN" altLang="en-US"/>
              <a:t>方</a:t>
            </a:r>
            <a:r>
              <a:rPr lang="zh-CN" altLang="en-US" smtClean="0"/>
              <a:t>便测代码</a:t>
            </a:r>
            <a:endParaRPr lang="en-US" altLang="zh-CN" smtClean="0"/>
          </a:p>
          <a:p>
            <a:pPr lvl="1"/>
            <a:r>
              <a:rPr lang="zh-CN" altLang="en-US"/>
              <a:t>单</a:t>
            </a:r>
            <a:r>
              <a:rPr lang="zh-CN" altLang="en-US" smtClean="0"/>
              <a:t>元测试粒度更细</a:t>
            </a:r>
            <a:endParaRPr lang="en-US" altLang="zh-CN" smtClean="0"/>
          </a:p>
          <a:p>
            <a:pPr lvl="1"/>
            <a:r>
              <a:rPr lang="zh-CN" altLang="en-US" smtClean="0"/>
              <a:t>集成测试问题定位更精准</a:t>
            </a:r>
            <a:endParaRPr lang="en-US" altLang="zh-CN" smtClean="0"/>
          </a:p>
          <a:p>
            <a:r>
              <a:rPr lang="zh-CN" altLang="en-US"/>
              <a:t>方</a:t>
            </a:r>
            <a:r>
              <a:rPr lang="zh-CN" altLang="en-US" smtClean="0"/>
              <a:t>便改代码</a:t>
            </a:r>
            <a:endParaRPr lang="en-US" altLang="zh-CN" smtClean="0"/>
          </a:p>
          <a:p>
            <a:pPr lvl="1"/>
            <a:r>
              <a:rPr lang="zh-CN" altLang="en-US" smtClean="0"/>
              <a:t>设计模式带来的灵活性</a:t>
            </a:r>
            <a:endParaRPr lang="en-US" altLang="zh-CN" smtClean="0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5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Design Patterns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4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mtClean="0"/>
              <a:t>求同存异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X</a:t>
            </a:r>
            <a:r>
              <a:rPr lang="zh-CN" altLang="en-US" smtClean="0"/>
              <a:t>、</a:t>
            </a:r>
            <a:r>
              <a:rPr lang="en-US" altLang="zh-CN" smtClean="0"/>
              <a:t>Y</a:t>
            </a:r>
            <a:r>
              <a:rPr lang="zh-CN" altLang="en-US" smtClean="0"/>
              <a:t>、</a:t>
            </a:r>
            <a:r>
              <a:rPr lang="en-US" altLang="zh-CN" smtClean="0"/>
              <a:t>A</a:t>
            </a:r>
            <a:r>
              <a:rPr lang="zh-CN" altLang="en-US" smtClean="0"/>
              <a:t>、</a:t>
            </a:r>
            <a:r>
              <a:rPr lang="en-US" altLang="zh-CN" smtClean="0"/>
              <a:t>SP</a:t>
            </a:r>
            <a:r>
              <a:rPr lang="zh-CN" altLang="en-US" smtClean="0"/>
              <a:t>、</a:t>
            </a:r>
            <a:r>
              <a:rPr lang="en-US" altLang="zh-CN" smtClean="0"/>
              <a:t>PC</a:t>
            </a:r>
            <a:r>
              <a:rPr lang="zh-CN" altLang="en-US" smtClean="0"/>
              <a:t>、</a:t>
            </a:r>
            <a:r>
              <a:rPr lang="en-US" altLang="zh-CN" smtClean="0"/>
              <a:t>FLAG </a:t>
            </a:r>
            <a:r>
              <a:rPr lang="zh-CN" altLang="en-US" smtClean="0"/>
              <a:t>寄</a:t>
            </a:r>
            <a:r>
              <a:rPr lang="zh-CN" altLang="en-US"/>
              <a:t>存</a:t>
            </a:r>
            <a:r>
              <a:rPr lang="zh-CN" altLang="en-US" smtClean="0"/>
              <a:t>器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mtClean="0"/>
              <a:t>各类外设</a:t>
            </a:r>
            <a:endParaRPr lang="en-US" altLang="zh-CN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化整为</a:t>
            </a:r>
            <a:r>
              <a:rPr lang="zh-CN" altLang="en-US" smtClean="0"/>
              <a:t>零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CPU </a:t>
            </a:r>
            <a:r>
              <a:rPr lang="zh-CN" altLang="en-US" smtClean="0"/>
              <a:t>的构成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机</a:t>
            </a:r>
            <a:r>
              <a:rPr lang="zh-CN" altLang="en-US" smtClean="0"/>
              <a:t>器和总线的构成</a:t>
            </a:r>
            <a:endParaRPr lang="en-US" altLang="zh-CN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统</a:t>
            </a:r>
            <a:r>
              <a:rPr lang="zh-CN" altLang="en-US" smtClean="0"/>
              <a:t>一管理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总</a:t>
            </a:r>
            <a:r>
              <a:rPr lang="zh-CN" altLang="en-US" smtClean="0"/>
              <a:t>线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CPU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GUI </a:t>
            </a:r>
            <a:r>
              <a:rPr lang="zh-CN" altLang="en-US" smtClean="0"/>
              <a:t>和消息传递</a:t>
            </a:r>
            <a:endParaRPr lang="en-US" altLang="zh-CN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strike="sngStrike"/>
              <a:t>生搬硬套</a:t>
            </a:r>
          </a:p>
        </p:txBody>
      </p:sp>
    </p:spTree>
    <p:extLst>
      <p:ext uri="{BB962C8B-B14F-4D97-AF65-F5344CB8AC3E}">
        <p14:creationId xmlns:p14="http://schemas.microsoft.com/office/powerpoint/2010/main" val="16186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Q&amp;A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Thank you for your attention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8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项目背景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产</a:t>
            </a:r>
            <a:r>
              <a:rPr lang="zh-CN" altLang="en-US" smtClean="0"/>
              <a:t>出概览</a:t>
            </a:r>
            <a:endParaRPr lang="en-US" altLang="zh-CN" smtClean="0"/>
          </a:p>
          <a:p>
            <a:r>
              <a:rPr lang="zh-CN" altLang="en-US" smtClean="0"/>
              <a:t>项目演示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为</a:t>
            </a:r>
            <a:r>
              <a:rPr lang="zh-CN" altLang="en-US" smtClean="0"/>
              <a:t>何 用设计模式</a:t>
            </a:r>
            <a:endParaRPr lang="en-US" altLang="zh-CN" smtClean="0"/>
          </a:p>
          <a:p>
            <a:r>
              <a:rPr lang="zh-CN" altLang="en-US" smtClean="0"/>
              <a:t>如</a:t>
            </a:r>
            <a:r>
              <a:rPr lang="zh-CN" altLang="en-US"/>
              <a:t>何 用设计模式</a:t>
            </a:r>
            <a:endParaRPr lang="en-US" altLang="zh-CN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155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</a:t>
            </a:r>
            <a:r>
              <a:rPr lang="zh-CN" altLang="en-US" smtClean="0"/>
              <a:t>于 </a:t>
            </a:r>
            <a:r>
              <a:rPr lang="en-US" altLang="zh-CN" smtClean="0"/>
              <a:t>MOS 6502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749282"/>
            <a:ext cx="4953000" cy="5507824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mtClean="0"/>
              <a:t>来自 </a:t>
            </a:r>
            <a:r>
              <a:rPr lang="en-US" altLang="zh-CN" smtClean="0"/>
              <a:t>1975 </a:t>
            </a:r>
            <a:r>
              <a:rPr lang="zh-CN" altLang="en-US" smtClean="0"/>
              <a:t>年的成熟技术</a:t>
            </a:r>
            <a:endParaRPr lang="en-US" altLang="zh-CN" smtClean="0"/>
          </a:p>
          <a:p>
            <a:pPr lvl="1"/>
            <a:r>
              <a:rPr lang="zh-CN" altLang="en-US" smtClean="0"/>
              <a:t>仅售 </a:t>
            </a:r>
            <a:r>
              <a:rPr lang="en-US" altLang="zh-CN" smtClean="0"/>
              <a:t>$ 24.99</a:t>
            </a:r>
          </a:p>
          <a:p>
            <a:r>
              <a:rPr lang="en-US" altLang="zh-CN" smtClean="0"/>
              <a:t>1.00 MHz </a:t>
            </a:r>
            <a:r>
              <a:rPr lang="zh-CN" altLang="en-US" smtClean="0"/>
              <a:t>主频</a:t>
            </a:r>
            <a:endParaRPr lang="en-US" altLang="zh-CN"/>
          </a:p>
          <a:p>
            <a:pPr lvl="1"/>
            <a:r>
              <a:rPr lang="zh-CN" altLang="en-US" smtClean="0"/>
              <a:t>最大睿频 </a:t>
            </a:r>
            <a:r>
              <a:rPr lang="en-US" altLang="zh-CN" smtClean="0"/>
              <a:t>3.00 MHz</a:t>
            </a:r>
          </a:p>
          <a:p>
            <a:r>
              <a:rPr lang="zh-CN" altLang="en-US" smtClean="0"/>
              <a:t>高</a:t>
            </a:r>
            <a:r>
              <a:rPr lang="zh-CN" altLang="en-US"/>
              <a:t>达 </a:t>
            </a:r>
            <a:r>
              <a:rPr lang="en-US" altLang="zh-CN"/>
              <a:t>3,510 </a:t>
            </a:r>
            <a:r>
              <a:rPr lang="zh-CN" altLang="en-US"/>
              <a:t>个晶体</a:t>
            </a:r>
            <a:r>
              <a:rPr lang="zh-CN" altLang="en-US" smtClean="0"/>
              <a:t>管</a:t>
            </a:r>
            <a:endParaRPr lang="en-US" altLang="zh-CN" smtClean="0"/>
          </a:p>
          <a:p>
            <a:pPr lvl="1"/>
            <a:r>
              <a:rPr lang="zh-CN" altLang="en-US"/>
              <a:t>数</a:t>
            </a:r>
            <a:r>
              <a:rPr lang="zh-CN" altLang="en-US" smtClean="0"/>
              <a:t>据总线 </a:t>
            </a:r>
            <a:r>
              <a:rPr lang="en-US" altLang="zh-CN" smtClean="0"/>
              <a:t>8 bit</a:t>
            </a:r>
            <a:r>
              <a:rPr lang="zh-CN" altLang="en-US" smtClean="0"/>
              <a:t>，地址总线 </a:t>
            </a:r>
            <a:r>
              <a:rPr lang="en-US" altLang="zh-CN" smtClean="0"/>
              <a:t>16 bit</a:t>
            </a:r>
            <a:endParaRPr lang="en-US" altLang="zh-CN"/>
          </a:p>
          <a:p>
            <a:pPr lvl="1"/>
            <a:r>
              <a:rPr lang="zh-CN" altLang="en-US" smtClean="0"/>
              <a:t>最大 </a:t>
            </a:r>
            <a:r>
              <a:rPr lang="en-US" altLang="zh-CN" smtClean="0"/>
              <a:t>64 kB </a:t>
            </a:r>
            <a:r>
              <a:rPr lang="zh-CN" altLang="en-US" smtClean="0"/>
              <a:t>内存支持</a:t>
            </a:r>
            <a:endParaRPr lang="en-US" altLang="zh-CN" smtClean="0"/>
          </a:p>
          <a:p>
            <a:pPr lvl="1"/>
            <a:r>
              <a:rPr lang="zh-CN" altLang="en-US" smtClean="0"/>
              <a:t>极其先进的精简指令集（</a:t>
            </a:r>
            <a:r>
              <a:rPr lang="en-US" altLang="zh-CN" smtClean="0"/>
              <a:t>56</a:t>
            </a:r>
            <a:r>
              <a:rPr lang="zh-CN" altLang="en-US" smtClean="0"/>
              <a:t>条指令）</a:t>
            </a:r>
            <a:endParaRPr lang="en-US" altLang="zh-CN" smtClean="0"/>
          </a:p>
          <a:p>
            <a:pPr lvl="1"/>
            <a:r>
              <a:rPr lang="zh-CN" altLang="en-US"/>
              <a:t>多达</a:t>
            </a:r>
            <a:r>
              <a:rPr lang="zh-CN" altLang="en-US" smtClean="0"/>
              <a:t> </a:t>
            </a:r>
            <a:r>
              <a:rPr lang="en-US" altLang="zh-CN" smtClean="0"/>
              <a:t>6 </a:t>
            </a:r>
            <a:r>
              <a:rPr lang="zh-CN" altLang="en-US" smtClean="0"/>
              <a:t>个寄存器</a:t>
            </a:r>
            <a:endParaRPr lang="en-US" altLang="zh-CN" smtClean="0"/>
          </a:p>
          <a:p>
            <a:r>
              <a:rPr lang="zh-CN" altLang="en-US" smtClean="0"/>
              <a:t>主流的 </a:t>
            </a:r>
            <a:r>
              <a:rPr lang="en-US" altLang="zh-CN" smtClean="0"/>
              <a:t>40 </a:t>
            </a:r>
            <a:r>
              <a:rPr lang="zh-CN" altLang="en-US" smtClean="0"/>
              <a:t>针 双</a:t>
            </a:r>
            <a:r>
              <a:rPr lang="zh-CN" altLang="en-US"/>
              <a:t>列直插封</a:t>
            </a:r>
            <a:r>
              <a:rPr lang="zh-CN" altLang="en-US" smtClean="0"/>
              <a:t>装</a:t>
            </a:r>
            <a:endParaRPr lang="en-US" altLang="zh-CN" smtClean="0"/>
          </a:p>
          <a:p>
            <a:r>
              <a:rPr lang="zh-CN" altLang="en-US"/>
              <a:t>主</a:t>
            </a:r>
            <a:r>
              <a:rPr lang="zh-CN" altLang="en-US" smtClean="0"/>
              <a:t>流外设兼容</a:t>
            </a:r>
            <a:endParaRPr lang="en-US" altLang="zh-CN" smtClean="0"/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899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8" y="0"/>
            <a:ext cx="665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amily Computer (Famicom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5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70" y="0"/>
            <a:ext cx="8893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8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为何小霸王的学习机，后来“学习”任天堂不成功了？ | 界面· 财经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43" y="0"/>
            <a:ext cx="1030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5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产出概览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一个 </a:t>
            </a:r>
            <a:r>
              <a:rPr lang="en-US" altLang="zh-CN" smtClean="0"/>
              <a:t>MOS 6502 </a:t>
            </a:r>
            <a:r>
              <a:rPr lang="zh-CN" altLang="en-US" smtClean="0"/>
              <a:t>系统的模拟器</a:t>
            </a:r>
            <a:endParaRPr lang="en-US" altLang="zh-CN" smtClean="0"/>
          </a:p>
          <a:p>
            <a:pPr lvl="1"/>
            <a:r>
              <a:rPr lang="zh-CN" altLang="en-US"/>
              <a:t>包</a:t>
            </a:r>
            <a:r>
              <a:rPr lang="zh-CN" altLang="en-US" smtClean="0"/>
              <a:t>括 </a:t>
            </a:r>
            <a:r>
              <a:rPr lang="en-US" altLang="zh-CN" smtClean="0"/>
              <a:t>MOS 6502 CPU </a:t>
            </a:r>
            <a:r>
              <a:rPr lang="zh-CN" altLang="en-US" smtClean="0"/>
              <a:t>和其变种</a:t>
            </a:r>
            <a:endParaRPr lang="en-US" altLang="zh-CN" smtClean="0"/>
          </a:p>
          <a:p>
            <a:pPr lvl="1"/>
            <a:r>
              <a:rPr lang="zh-CN" altLang="en-US"/>
              <a:t>包</a:t>
            </a:r>
            <a:r>
              <a:rPr lang="zh-CN" altLang="en-US" smtClean="0"/>
              <a:t>括串口终端和</a:t>
            </a:r>
            <a:r>
              <a:rPr lang="en-US" altLang="zh-CN" smtClean="0"/>
              <a:t>CRT</a:t>
            </a:r>
            <a:r>
              <a:rPr lang="zh-CN" altLang="en-US" smtClean="0"/>
              <a:t>在内的多种外设</a:t>
            </a:r>
            <a:endParaRPr lang="en-US" altLang="zh-CN" smtClean="0"/>
          </a:p>
          <a:p>
            <a:pPr lvl="1"/>
            <a:r>
              <a:rPr lang="zh-CN" altLang="en-US"/>
              <a:t>不</a:t>
            </a:r>
            <a:r>
              <a:rPr lang="zh-CN" altLang="en-US" smtClean="0"/>
              <a:t>同内存布局的支持</a:t>
            </a:r>
            <a:endParaRPr lang="en-US" altLang="zh-CN" smtClean="0"/>
          </a:p>
          <a:p>
            <a:r>
              <a:rPr lang="en-US" altLang="zh-CN" smtClean="0"/>
              <a:t>Java 1.8 </a:t>
            </a:r>
            <a:r>
              <a:rPr lang="zh-CN" altLang="en-US" smtClean="0"/>
              <a:t>实现</a:t>
            </a:r>
            <a:endParaRPr lang="en-US" altLang="zh-CN" smtClean="0"/>
          </a:p>
          <a:p>
            <a:r>
              <a:rPr lang="zh-CN" altLang="en-US"/>
              <a:t>使</a:t>
            </a:r>
            <a:r>
              <a:rPr lang="zh-CN" altLang="en-US" smtClean="0"/>
              <a:t>用了 </a:t>
            </a:r>
            <a:r>
              <a:rPr lang="en-US" altLang="zh-CN" smtClean="0"/>
              <a:t>31 </a:t>
            </a:r>
            <a:r>
              <a:rPr lang="zh-CN" altLang="en-US" smtClean="0"/>
              <a:t>种设计模式</a:t>
            </a:r>
            <a:endParaRPr lang="en-US" altLang="zh-CN" smtClean="0"/>
          </a:p>
          <a:p>
            <a:pPr lvl="1"/>
            <a:r>
              <a:rPr lang="zh-CN" altLang="en-US"/>
              <a:t>包</a:t>
            </a:r>
            <a:r>
              <a:rPr lang="zh-CN" altLang="en-US" smtClean="0"/>
              <a:t>括全部的 </a:t>
            </a:r>
            <a:r>
              <a:rPr lang="en-US" altLang="zh-CN" smtClean="0"/>
              <a:t>23 </a:t>
            </a:r>
            <a:r>
              <a:rPr lang="zh-CN" altLang="en-US" smtClean="0"/>
              <a:t>种 </a:t>
            </a:r>
            <a:r>
              <a:rPr lang="en-US" altLang="zh-CN" smtClean="0"/>
              <a:t>GoF </a:t>
            </a:r>
            <a:r>
              <a:rPr lang="zh-CN" altLang="en-US" smtClean="0"/>
              <a:t>设计模式</a:t>
            </a:r>
            <a:endParaRPr lang="en-US" altLang="zh-CN" smtClean="0"/>
          </a:p>
          <a:p>
            <a:pPr lvl="1"/>
            <a:r>
              <a:rPr lang="zh-CN" altLang="en-US"/>
              <a:t>外</a:t>
            </a:r>
            <a:r>
              <a:rPr lang="zh-CN" altLang="en-US" smtClean="0"/>
              <a:t>加 </a:t>
            </a:r>
            <a:r>
              <a:rPr lang="en-US" altLang="zh-CN" smtClean="0"/>
              <a:t>8 </a:t>
            </a:r>
            <a:r>
              <a:rPr lang="zh-CN" altLang="en-US" smtClean="0"/>
              <a:t>种非 </a:t>
            </a:r>
            <a:r>
              <a:rPr lang="en-US" altLang="zh-CN" smtClean="0"/>
              <a:t>GoF </a:t>
            </a:r>
            <a:r>
              <a:rPr lang="zh-CN" altLang="en-US" smtClean="0"/>
              <a:t>设计模式</a:t>
            </a:r>
            <a:endParaRPr lang="en-US" altLang="zh-CN" smtClean="0"/>
          </a:p>
          <a:p>
            <a:r>
              <a:rPr lang="zh-CN" altLang="en-US"/>
              <a:t>友</a:t>
            </a:r>
            <a:r>
              <a:rPr lang="zh-CN" altLang="en-US" smtClean="0"/>
              <a:t>好的图形界面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43" y="2241550"/>
            <a:ext cx="2317436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6734" b="5831"/>
          <a:stretch/>
        </p:blipFill>
        <p:spPr>
          <a:xfrm>
            <a:off x="560962" y="0"/>
            <a:ext cx="11070077" cy="68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360</Words>
  <Application>Microsoft Office PowerPoint</Application>
  <PresentationFormat>宽屏</PresentationFormat>
  <Paragraphs>59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等距更纱黑体 SC</vt:lpstr>
      <vt:lpstr>Arial</vt:lpstr>
      <vt:lpstr>Wingdings</vt:lpstr>
      <vt:lpstr>Office 主题​​</vt:lpstr>
      <vt:lpstr>PowerPoint 演示文稿</vt:lpstr>
      <vt:lpstr>Outline</vt:lpstr>
      <vt:lpstr>关于 MOS 6502</vt:lpstr>
      <vt:lpstr>PowerPoint 演示文稿</vt:lpstr>
      <vt:lpstr>PowerPoint 演示文稿</vt:lpstr>
      <vt:lpstr>PowerPoint 演示文稿</vt:lpstr>
      <vt:lpstr>PowerPoint 演示文稿</vt:lpstr>
      <vt:lpstr>产出概览</vt:lpstr>
      <vt:lpstr>PowerPoint 演示文稿</vt:lpstr>
      <vt:lpstr>PowerPoint 演示文稿</vt:lpstr>
      <vt:lpstr>PowerPoint 演示文稿</vt:lpstr>
      <vt:lpstr>PowerPoint 演示文稿</vt:lpstr>
      <vt:lpstr>Why Design Patterns</vt:lpstr>
      <vt:lpstr>How Design Patterns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Slow6502</dc:title>
  <dc:creator>姜文渊</dc:creator>
  <cp:lastModifiedBy>姜文渊</cp:lastModifiedBy>
  <cp:revision>75</cp:revision>
  <dcterms:created xsi:type="dcterms:W3CDTF">2022-12-10T18:02:48Z</dcterms:created>
  <dcterms:modified xsi:type="dcterms:W3CDTF">2022-12-12T03:12:02Z</dcterms:modified>
</cp:coreProperties>
</file>